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76" r:id="rId12"/>
    <p:sldId id="265" r:id="rId13"/>
    <p:sldId id="266" r:id="rId14"/>
    <p:sldId id="277" r:id="rId15"/>
    <p:sldId id="267" r:id="rId16"/>
    <p:sldId id="268" r:id="rId17"/>
    <p:sldId id="278" r:id="rId18"/>
    <p:sldId id="269" r:id="rId19"/>
    <p:sldId id="270" r:id="rId20"/>
    <p:sldId id="279" r:id="rId21"/>
    <p:sldId id="271" r:id="rId22"/>
    <p:sldId id="280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98" autoAdjust="0"/>
  </p:normalViewPr>
  <p:slideViewPr>
    <p:cSldViewPr>
      <p:cViewPr varScale="1">
        <p:scale>
          <a:sx n="53" d="100"/>
          <a:sy n="53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4093" y="15367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r>
              <a:rPr lang="en-US" sz="1800" dirty="0">
                <a:latin typeface="Bernard MT Condensed" pitchFamily="18" charset="0"/>
              </a:rPr>
              <a:t>Faith and Friendship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98240" y="15367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r>
              <a:rPr lang="en-US" dirty="0" smtClean="0"/>
              <a:t>September 9, 2012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4093" y="860552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3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034105E-A9FD-4FFE-95EF-6322429B9479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3B447C2-2170-48A1-BFCD-D9D5E917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8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 by Stan Cox at West Side on September</a:t>
            </a:r>
            <a:r>
              <a:rPr lang="en-US" baseline="0" dirty="0" smtClean="0"/>
              <a:t> 9, 2012 AM</a:t>
            </a:r>
          </a:p>
          <a:p>
            <a:r>
              <a:rPr lang="en-US" baseline="0" dirty="0" smtClean="0"/>
              <a:t>Based on a sermon by Joe Price</a:t>
            </a:r>
            <a:endParaRPr lang="en-US" dirty="0" smtClean="0"/>
          </a:p>
          <a:p>
            <a:r>
              <a:rPr lang="en-US" dirty="0" smtClean="0"/>
              <a:t>Print Slides</a:t>
            </a:r>
            <a:r>
              <a:rPr lang="en-US" baseline="0" dirty="0" smtClean="0"/>
              <a:t> 1,20,22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447C2-2170-48A1-BFCD-D9D5E917E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7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9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7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9C02-DCAE-47FB-8DED-11F3E906ABE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C7F4-F298-46D9-AA3D-4E9FCBFE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3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Faith and Friendship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3810000" cy="3352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John 15:9-17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The basis of true friendship is love!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6670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27: 9,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(9) Ointment and perfume                  delight the heart, And the                       sweetness of a man’s friend gives delight by hearty counsel.</a:t>
            </a:r>
          </a:p>
          <a:p>
            <a:pPr marL="0" indent="280988">
              <a:buNone/>
            </a:pPr>
            <a:endParaRPr lang="en-US" dirty="0"/>
          </a:p>
          <a:p>
            <a:pPr marL="0" indent="280988">
              <a:buNone/>
            </a:pPr>
            <a:r>
              <a:rPr lang="en-US" dirty="0" smtClean="0"/>
              <a:t>(17) </a:t>
            </a:r>
            <a:r>
              <a:rPr lang="en-US" i="1" dirty="0" smtClean="0"/>
              <a:t>As</a:t>
            </a:r>
            <a:r>
              <a:rPr lang="en-US" dirty="0" smtClean="0"/>
              <a:t> iron sharpens iron, So a man sharpens the countenance of his friend.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657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Give true counsel (Psa. 55:12-14; Pro. 27:9, 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Show compassion to others (Job 6:14-16;  Romans 12:15)</a:t>
            </a:r>
          </a:p>
        </p:txBody>
      </p:sp>
    </p:spTree>
    <p:extLst>
      <p:ext uri="{BB962C8B-B14F-4D97-AF65-F5344CB8AC3E}">
        <p14:creationId xmlns:p14="http://schemas.microsoft.com/office/powerpoint/2010/main" val="14749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Job 6:14-16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To him who is afflicted,                           kindness </a:t>
            </a:r>
            <a:r>
              <a:rPr lang="en-US" i="1" dirty="0" smtClean="0"/>
              <a:t>should be shown</a:t>
            </a:r>
            <a:r>
              <a:rPr lang="en-US" dirty="0" smtClean="0"/>
              <a:t> by                        his friend, Even though he forsakes the fear of the Almighty.  </a:t>
            </a:r>
            <a:r>
              <a:rPr lang="en-US" baseline="30000" dirty="0" smtClean="0"/>
              <a:t>15 </a:t>
            </a:r>
            <a:r>
              <a:rPr lang="en-US" dirty="0" smtClean="0"/>
              <a:t>My brothers have dealt deceitfully like a brook, Like the streams of the brooks that pass away, </a:t>
            </a:r>
            <a:r>
              <a:rPr lang="en-US" baseline="30000" dirty="0" smtClean="0"/>
              <a:t>16 </a:t>
            </a:r>
            <a:r>
              <a:rPr lang="en-US" dirty="0" smtClean="0"/>
              <a:t>Which are dark because of the ice, </a:t>
            </a:r>
            <a:r>
              <a:rPr lang="en-US" i="1" dirty="0" smtClean="0"/>
              <a:t>And</a:t>
            </a:r>
            <a:r>
              <a:rPr lang="en-US" dirty="0" smtClean="0"/>
              <a:t> into which the snow vanishes.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Romans 12:15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Rejoice with those who rejoice,                and weep with those who weep.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Give true counsel (Psa. 55:12-14; Pro. 27:9, 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Show compassion to others (Job 6:14-16;  Romans 12:15)</a:t>
            </a:r>
          </a:p>
          <a:p>
            <a:r>
              <a:rPr lang="en-US" b="1" dirty="0" smtClean="0"/>
              <a:t>Being a Better Friend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be friendly (Pro. 18:24; 1 Cor. 12:24-26)</a:t>
            </a:r>
          </a:p>
        </p:txBody>
      </p:sp>
    </p:spTree>
    <p:extLst>
      <p:ext uri="{BB962C8B-B14F-4D97-AF65-F5344CB8AC3E}">
        <p14:creationId xmlns:p14="http://schemas.microsoft.com/office/powerpoint/2010/main" val="29952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18:24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A man </a:t>
            </a:r>
            <a:r>
              <a:rPr lang="en-US" i="1" dirty="0" smtClean="0"/>
              <a:t>who has</a:t>
            </a:r>
            <a:r>
              <a:rPr lang="en-US" dirty="0" smtClean="0"/>
              <a:t> friends must                himself be friendly, but there is                        a friend </a:t>
            </a:r>
            <a:r>
              <a:rPr lang="en-US" i="1" dirty="0" smtClean="0"/>
              <a:t>who</a:t>
            </a:r>
            <a:r>
              <a:rPr lang="en-US" dirty="0" smtClean="0"/>
              <a:t> sticks closer than a brother.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1 Corinthians 12:24-26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…but God composed the body,                 having given greater honor to that             part which lacks it, </a:t>
            </a:r>
            <a:r>
              <a:rPr lang="en-US" baseline="30000" dirty="0" smtClean="0"/>
              <a:t>25 </a:t>
            </a:r>
            <a:r>
              <a:rPr lang="en-US" dirty="0" smtClean="0"/>
              <a:t>that there should be no schism in the body, but that the members should have the same care for one another. </a:t>
            </a:r>
            <a:r>
              <a:rPr lang="en-US" baseline="30000" dirty="0" smtClean="0"/>
              <a:t>26 </a:t>
            </a:r>
            <a:r>
              <a:rPr lang="en-US" dirty="0" smtClean="0"/>
              <a:t>And if one member suffers, all the members suffer with it; or if one member is honored, all the members rejoice with it.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Give true counsel (Psa. 55:12-14; Pro. 27:9, 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Show compassion to others (Job 6:14-16;  Romans 12:15)</a:t>
            </a:r>
          </a:p>
          <a:p>
            <a:r>
              <a:rPr lang="en-US" b="1" dirty="0" smtClean="0"/>
              <a:t>Being a Better Friend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be friendly (Pro. 18:24; 1 Cor. 12:24-26)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be respectful of others (Pro. 25:17; 27:14 )</a:t>
            </a:r>
          </a:p>
        </p:txBody>
      </p:sp>
    </p:spTree>
    <p:extLst>
      <p:ext uri="{BB962C8B-B14F-4D97-AF65-F5344CB8AC3E}">
        <p14:creationId xmlns:p14="http://schemas.microsoft.com/office/powerpoint/2010/main" val="23082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25:17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Seldom set foot in your                     neighbor’s house, Lest he become              weary of you and hate you.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27:14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He who blesses his friend with                          a loud voice, rising early in the           morning, It will be counted a curse to him.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Prov. 17:17)</a:t>
            </a:r>
          </a:p>
        </p:txBody>
      </p:sp>
    </p:spTree>
    <p:extLst>
      <p:ext uri="{BB962C8B-B14F-4D97-AF65-F5344CB8AC3E}">
        <p14:creationId xmlns:p14="http://schemas.microsoft.com/office/powerpoint/2010/main" val="166272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Give true counsel (Psa. 55:12-14; Pro. 27:9, 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Show compassion to others (Job 6:14-16;  Romans 12:15)</a:t>
            </a:r>
          </a:p>
          <a:p>
            <a:r>
              <a:rPr lang="en-US" b="1" dirty="0" smtClean="0"/>
              <a:t>Being a Better Friend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be friendly (Pro. 18:24; 1 Cor. 12:24-26)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be respectful of others (Pro. 25:17; 27:14 )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To share life with others (Eccl. 4:9-12)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19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Ecclesiastes 4:9-12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280988">
              <a:buNone/>
            </a:pPr>
            <a:r>
              <a:rPr lang="en-US" dirty="0" smtClean="0"/>
              <a:t>Two </a:t>
            </a:r>
            <a:r>
              <a:rPr lang="en-US" i="1" dirty="0" smtClean="0"/>
              <a:t>are</a:t>
            </a:r>
            <a:r>
              <a:rPr lang="en-US" dirty="0" smtClean="0"/>
              <a:t> better than one,                    Because they have a good reward                     for their labor.  </a:t>
            </a:r>
            <a:r>
              <a:rPr lang="en-US" baseline="30000" dirty="0" smtClean="0"/>
              <a:t>10 </a:t>
            </a:r>
            <a:r>
              <a:rPr lang="en-US" dirty="0" smtClean="0"/>
              <a:t>For if they fall, one will lift up his companion. But woe to him </a:t>
            </a:r>
            <a:r>
              <a:rPr lang="en-US" i="1" dirty="0" smtClean="0"/>
              <a:t>who is</a:t>
            </a:r>
            <a:r>
              <a:rPr lang="en-US" dirty="0" smtClean="0"/>
              <a:t> alone when he falls, For </a:t>
            </a:r>
            <a:r>
              <a:rPr lang="en-US" i="1" dirty="0" smtClean="0"/>
              <a:t>he has</a:t>
            </a:r>
            <a:r>
              <a:rPr lang="en-US" dirty="0" smtClean="0"/>
              <a:t> no one to help him up.  </a:t>
            </a:r>
            <a:r>
              <a:rPr lang="en-US" baseline="30000" dirty="0" smtClean="0"/>
              <a:t>11 </a:t>
            </a:r>
            <a:r>
              <a:rPr lang="en-US" dirty="0" smtClean="0"/>
              <a:t>Again, if two lie down together, they will keep warm; But how can one be warm </a:t>
            </a:r>
            <a:r>
              <a:rPr lang="en-US" i="1" dirty="0" smtClean="0"/>
              <a:t>alone? </a:t>
            </a:r>
            <a:r>
              <a:rPr lang="en-US" baseline="30000" dirty="0" smtClean="0"/>
              <a:t>12 </a:t>
            </a:r>
            <a:r>
              <a:rPr lang="en-US" dirty="0" smtClean="0"/>
              <a:t>Though one may be overpowered by another, two can withstand him. And a threefold cord is not quickly broken.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01800"/>
            <a:ext cx="7239000" cy="4470400"/>
          </a:xfrm>
        </p:spPr>
        <p:txBody>
          <a:bodyPr>
            <a:normAutofit/>
          </a:bodyPr>
          <a:lstStyle/>
          <a:p>
            <a:pPr indent="236538" algn="l"/>
            <a:r>
              <a:rPr lang="en-US" sz="3600" dirty="0" smtClean="0">
                <a:solidFill>
                  <a:schemeClr val="tx1"/>
                </a:solidFill>
              </a:rPr>
              <a:t>Not only must we be             friendly to our fellow                  man, and our brethren,                     we must be friends of God.  Jesus said, </a:t>
            </a:r>
            <a:r>
              <a:rPr lang="en-US" sz="3600" i="1" dirty="0" smtClean="0">
                <a:solidFill>
                  <a:schemeClr val="tx1"/>
                </a:solidFill>
              </a:rPr>
              <a:t>“You are My friends if you do whatever I command you.”</a:t>
            </a:r>
          </a:p>
          <a:p>
            <a:pPr indent="236538" algn="r"/>
            <a:r>
              <a:rPr lang="en-US" sz="3600" dirty="0" smtClean="0">
                <a:solidFill>
                  <a:schemeClr val="tx1"/>
                </a:solidFill>
              </a:rPr>
              <a:t> (John 15:14)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33400"/>
            <a:ext cx="2336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Ruth 1:16-18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280988">
              <a:buNone/>
            </a:pPr>
            <a:r>
              <a:rPr lang="en-US" dirty="0" smtClean="0"/>
              <a:t>But Ruth said: “Entreat me not                             to leave you, Or to turn back from          following after you; For wherever you go, I will go; And wherever you lodge, I will lodge;</a:t>
            </a:r>
            <a:br>
              <a:rPr lang="en-US" dirty="0" smtClean="0"/>
            </a:br>
            <a:r>
              <a:rPr lang="en-US" dirty="0" smtClean="0"/>
              <a:t>Your people shall be my people, And your God, my God. </a:t>
            </a:r>
            <a:r>
              <a:rPr lang="en-US" baseline="30000" dirty="0" smtClean="0"/>
              <a:t>17 </a:t>
            </a:r>
            <a:r>
              <a:rPr lang="en-US" dirty="0" smtClean="0"/>
              <a:t>Where you die, I will die, And there will I be buried.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do so to me, and more also, If anything but death parts you and me.” </a:t>
            </a:r>
            <a:r>
              <a:rPr lang="en-US" baseline="30000" dirty="0" smtClean="0"/>
              <a:t>18 </a:t>
            </a:r>
            <a:r>
              <a:rPr lang="en-US" dirty="0" smtClean="0"/>
              <a:t>When she saw that she was determined to go with her, she stopped speaking to her.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32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A friend loves at all times,</a:t>
            </a:r>
            <a:br>
              <a:rPr lang="en-US" dirty="0" smtClean="0"/>
            </a:br>
            <a:r>
              <a:rPr lang="en-US" dirty="0" smtClean="0"/>
              <a:t>And a brother is born for adversity.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49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362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Prov.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</p:txBody>
      </p:sp>
    </p:spTree>
    <p:extLst>
      <p:ext uri="{BB962C8B-B14F-4D97-AF65-F5344CB8AC3E}">
        <p14:creationId xmlns:p14="http://schemas.microsoft.com/office/powerpoint/2010/main" val="39456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John 15:14-15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You are My friends if you do                 whatever I command you. </a:t>
            </a:r>
            <a:r>
              <a:rPr lang="en-US" baseline="30000" dirty="0" smtClean="0"/>
              <a:t>15 </a:t>
            </a:r>
            <a:r>
              <a:rPr lang="en-US" dirty="0" smtClean="0"/>
              <a:t>No                  longer do I call you servants, for a servant does not know what his master is doing; but I have called you friends, for all things that I heard from My Father I have made known to you.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Proverbs 25:19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Confidence in an unfaithful                      man in time of trouble </a:t>
            </a:r>
          </a:p>
          <a:p>
            <a:pPr marL="0" indent="280988">
              <a:buNone/>
            </a:pPr>
            <a:r>
              <a:rPr lang="en-US" dirty="0" smtClean="0"/>
              <a:t>Is like a bad tooth and a foot out of joint.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868362"/>
          </a:xfrm>
        </p:spPr>
        <p:txBody>
          <a:bodyPr/>
          <a:lstStyle/>
          <a:p>
            <a:r>
              <a:rPr lang="en-US" dirty="0" smtClean="0"/>
              <a:t>Faith and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Traits of Friendship Nurtured by Christians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Love one another (Ruth 1:16-18; Pro. 17:17)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Trust &amp; be trustworthy (John 15:14-15;         Proverbs 25:19)</a:t>
            </a:r>
          </a:p>
          <a:p>
            <a:pPr marL="860425" lvl="1" indent="-403225">
              <a:spcBef>
                <a:spcPts val="400"/>
              </a:spcBef>
            </a:pPr>
            <a:r>
              <a:rPr lang="en-US" i="1" dirty="0" smtClean="0"/>
              <a:t>Give true counsel (Psa. 55:12-14; Pro. 27:9, 17)</a:t>
            </a:r>
          </a:p>
        </p:txBody>
      </p:sp>
    </p:spTree>
    <p:extLst>
      <p:ext uri="{BB962C8B-B14F-4D97-AF65-F5344CB8AC3E}">
        <p14:creationId xmlns:p14="http://schemas.microsoft.com/office/powerpoint/2010/main" val="420078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156654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Psalm 55:12-14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For it is not an enemy who              reproaches me; Then I could                      bear it.  Nor is it one who hates me who has exalted himself against me; Then I could hide from him. </a:t>
            </a:r>
            <a:r>
              <a:rPr lang="en-US" baseline="30000" dirty="0" smtClean="0"/>
              <a:t>13 </a:t>
            </a:r>
            <a:r>
              <a:rPr lang="en-US" dirty="0" smtClean="0"/>
              <a:t>But it was you, a man my equal, My companion and my acquaintance.</a:t>
            </a:r>
            <a:br>
              <a:rPr lang="en-US" dirty="0" smtClean="0"/>
            </a:br>
            <a:r>
              <a:rPr lang="en-US" baseline="30000" dirty="0" smtClean="0"/>
              <a:t>14 </a:t>
            </a:r>
            <a:r>
              <a:rPr lang="en-US" dirty="0" smtClean="0"/>
              <a:t>We took sweet counsel together,  And walked to the house of God in the throng.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0886"/>
            <a:ext cx="2057400" cy="136702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6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815</Words>
  <Application>Microsoft Office PowerPoint</Application>
  <PresentationFormat>On-screen Show (4:3)</PresentationFormat>
  <Paragraphs>85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Faith and Friendship</vt:lpstr>
      <vt:lpstr>Faith and Friendship</vt:lpstr>
      <vt:lpstr>Ruth 1:16-18</vt:lpstr>
      <vt:lpstr>Proverbs 17:17</vt:lpstr>
      <vt:lpstr>Faith and Friendship</vt:lpstr>
      <vt:lpstr>John 15:14-15</vt:lpstr>
      <vt:lpstr>Proverbs 25:19</vt:lpstr>
      <vt:lpstr>Faith and Friendship</vt:lpstr>
      <vt:lpstr>Psalm 55:12-14</vt:lpstr>
      <vt:lpstr>Proverbs 27: 9, 17</vt:lpstr>
      <vt:lpstr>Faith and Friendship</vt:lpstr>
      <vt:lpstr>Job 6:14-16</vt:lpstr>
      <vt:lpstr>Romans 12:15</vt:lpstr>
      <vt:lpstr>Faith and Friendship</vt:lpstr>
      <vt:lpstr>Proverbs 18:24</vt:lpstr>
      <vt:lpstr>1 Corinthians 12:24-26</vt:lpstr>
      <vt:lpstr>Faith and Friendship</vt:lpstr>
      <vt:lpstr>Proverbs 25:17</vt:lpstr>
      <vt:lpstr>Proverbs 27:14</vt:lpstr>
      <vt:lpstr>Faith and Friendship</vt:lpstr>
      <vt:lpstr>Ecclesiastes 4:9-12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</dc:creator>
  <cp:lastModifiedBy>Stan</cp:lastModifiedBy>
  <cp:revision>16</cp:revision>
  <cp:lastPrinted>2012-09-09T13:46:07Z</cp:lastPrinted>
  <dcterms:created xsi:type="dcterms:W3CDTF">2012-09-09T03:09:58Z</dcterms:created>
  <dcterms:modified xsi:type="dcterms:W3CDTF">2012-09-11T04:16:58Z</dcterms:modified>
</cp:coreProperties>
</file>